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62" r:id="rId6"/>
    <p:sldId id="263" r:id="rId7"/>
    <p:sldId id="258" r:id="rId8"/>
  </p:sldIdLst>
  <p:sldSz cx="12192000" cy="6858000"/>
  <p:notesSz cx="6858000" cy="9144000"/>
  <p:embeddedFontLst>
    <p:embeddedFont>
      <p:font typeface="a고딕15" panose="02020600000000000000" pitchFamily="18" charset="-127"/>
      <p:regular r:id="rId9"/>
    </p:embeddedFont>
    <p:embeddedFont>
      <p:font typeface="a고딕16" panose="02020600000000000000" pitchFamily="18" charset="-127"/>
      <p:regular r:id="rId10"/>
    </p:embeddedFont>
    <p:embeddedFont>
      <p:font typeface="a옛날사진관2" panose="02020600000000000000" pitchFamily="18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a고딕17" panose="02020600000000000000" pitchFamily="18" charset="-127"/>
      <p:regular r:id="rId14"/>
    </p:embeddedFont>
    <p:embeddedFont>
      <p:font typeface="a가을소풍M" panose="02020600000000000000" pitchFamily="18" charset="-127"/>
      <p:regular r:id="rId15"/>
    </p:embeddedFont>
    <p:embeddedFont>
      <p:font typeface="a가을소풍B" panose="02020600000000000000" pitchFamily="18" charset="-127"/>
      <p:regular r:id="rId16"/>
    </p:embeddedFont>
    <p:embeddedFont>
      <p:font typeface="a고딕14" panose="02020600000000000000" pitchFamily="18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3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52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5/10/relationships/revisionInfo" Target="revisionInfo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136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666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860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0124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615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186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150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25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9844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181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315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82861-407F-42BD-AB0C-C09928121E7F}" type="datetimeFigureOut">
              <a:rPr lang="ko-KR" altLang="en-US" smtClean="0"/>
              <a:t>2017-12-19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4BE8-44CE-4871-9E2B-1A04B1106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54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microsoft.com/office/2007/relationships/hdphoto" Target="../media/hdphoto1.wdp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2.png"/><Relationship Id="rId18" Type="http://schemas.openxmlformats.org/officeDocument/2006/relationships/image" Target="../media/image3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1.png"/><Relationship Id="rId17" Type="http://schemas.openxmlformats.org/officeDocument/2006/relationships/image" Target="../media/image36.png"/><Relationship Id="rId2" Type="http://schemas.openxmlformats.org/officeDocument/2006/relationships/image" Target="../media/image21.png"/><Relationship Id="rId16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5" Type="http://schemas.openxmlformats.org/officeDocument/2006/relationships/image" Target="../media/image34.png"/><Relationship Id="rId10" Type="http://schemas.openxmlformats.org/officeDocument/2006/relationships/image" Target="../media/image29.png"/><Relationship Id="rId19" Type="http://schemas.openxmlformats.org/officeDocument/2006/relationships/image" Target="../media/image38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Relationship Id="rId14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645019" y="1082351"/>
            <a:ext cx="557970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a가을소풍B" panose="02020600000000000000" pitchFamily="18" charset="-127"/>
                <a:ea typeface="a가을소풍B" panose="02020600000000000000"/>
              </a:rPr>
              <a:t>PORT</a:t>
            </a:r>
            <a:endParaRPr lang="ko-KR" altLang="en-US" sz="11500" dirty="0">
              <a:latin typeface="a가을소풍B" panose="02020600000000000000" pitchFamily="18" charset="-127"/>
              <a:ea typeface="a가을소풍B" panose="0202060000000000000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45019" y="3601616"/>
            <a:ext cx="4562237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a가을소풍B" panose="02020600000000000000" pitchFamily="18" charset="-127"/>
                <a:ea typeface="a가을소풍B" panose="02020600000000000000" pitchFamily="18" charset="-127"/>
              </a:rPr>
              <a:t>FOLIO</a:t>
            </a:r>
            <a:endParaRPr lang="ko-KR" altLang="en-US" sz="11500" dirty="0">
              <a:latin typeface="a가을소풍B" panose="02020600000000000000" pitchFamily="18" charset="-127"/>
              <a:ea typeface="a가을소풍B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827174" y="3138801"/>
            <a:ext cx="22113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Computer Information</a:t>
            </a:r>
          </a:p>
          <a:p>
            <a:pPr algn="r"/>
            <a:r>
              <a:rPr lang="en-US" altLang="ko-KR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Special Video</a:t>
            </a:r>
          </a:p>
          <a:p>
            <a:pPr algn="r"/>
            <a:r>
              <a:rPr lang="en-US" altLang="ko-KR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Kim - </a:t>
            </a:r>
            <a:r>
              <a:rPr lang="en-US" altLang="ko-KR" sz="2400" dirty="0" err="1">
                <a:latin typeface="a고딕14" panose="02020600000000000000" pitchFamily="18" charset="-127"/>
                <a:ea typeface="a고딕14" panose="02020600000000000000" pitchFamily="18" charset="-127"/>
              </a:rPr>
              <a:t>MinSu</a:t>
            </a:r>
            <a:endParaRPr lang="en-US" altLang="ko-KR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6217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7706" y="643812"/>
            <a:ext cx="3442996" cy="9233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a가을소풍B" panose="02020600000000000000" pitchFamily="18" charset="-127"/>
                <a:ea typeface="a가을소풍B" panose="02020600000000000000" pitchFamily="18" charset="-127"/>
              </a:rPr>
              <a:t>CONTENT</a:t>
            </a:r>
            <a:endParaRPr lang="ko-KR" altLang="en-US" sz="5400" dirty="0">
              <a:solidFill>
                <a:schemeClr val="bg1"/>
              </a:solidFill>
              <a:latin typeface="a가을소풍B" panose="02020600000000000000" pitchFamily="18" charset="-127"/>
              <a:ea typeface="a가을소풍B" panose="02020600000000000000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3665" y="3853542"/>
            <a:ext cx="951723" cy="83976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418253" y="4086808"/>
            <a:ext cx="30324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rgbClr val="31313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PROFILE</a:t>
            </a:r>
          </a:p>
          <a:p>
            <a:pPr algn="r"/>
            <a:r>
              <a:rPr lang="en-US" altLang="ko-KR" sz="2000" dirty="0">
                <a:solidFill>
                  <a:srgbClr val="31313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EXPERIENCE</a:t>
            </a:r>
          </a:p>
          <a:p>
            <a:pPr algn="r"/>
            <a:r>
              <a:rPr lang="en-US" altLang="ko-KR" sz="2000" dirty="0">
                <a:solidFill>
                  <a:srgbClr val="31313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LICENSE</a:t>
            </a:r>
          </a:p>
          <a:p>
            <a:pPr algn="r"/>
            <a:r>
              <a:rPr lang="en-US" altLang="ko-KR" sz="2000" dirty="0">
                <a:solidFill>
                  <a:srgbClr val="31313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RESULT</a:t>
            </a:r>
            <a:endParaRPr lang="ko-KR" altLang="en-US" sz="2000" dirty="0">
              <a:solidFill>
                <a:srgbClr val="313131"/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190313224" descr="EMB00000d50393b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4121" y="933689"/>
            <a:ext cx="852979" cy="126690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 flipV="1">
            <a:off x="10360328" y="2437716"/>
            <a:ext cx="863045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8255103" y="2483435"/>
            <a:ext cx="30324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Kim-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minsu</a:t>
            </a:r>
            <a:endParaRPr lang="en-US" altLang="ko-KR" sz="1100" dirty="0">
              <a:solidFill>
                <a:schemeClr val="bg1">
                  <a:lumMod val="7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  <a:p>
            <a:pPr algn="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010-3229-4657</a:t>
            </a:r>
          </a:p>
          <a:p>
            <a:pPr algn="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latin typeface="a고딕15" panose="02020600000000000000" pitchFamily="18" charset="-127"/>
                <a:ea typeface="a고딕15" panose="02020600000000000000" pitchFamily="18" charset="-127"/>
              </a:rPr>
              <a:t>kok2230@naver.com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116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rot="20752553">
            <a:off x="90718" y="520056"/>
            <a:ext cx="245146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PROFILE</a:t>
            </a:r>
          </a:p>
          <a:p>
            <a:pPr algn="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 rot="20701329">
            <a:off x="-161986" y="1431499"/>
            <a:ext cx="2714447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 rot="20700000">
            <a:off x="174146" y="1579124"/>
            <a:ext cx="25677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EDUCATION</a:t>
            </a:r>
          </a:p>
        </p:txBody>
      </p:sp>
      <p:sp>
        <p:nvSpPr>
          <p:cNvPr id="5" name="TextBox 4"/>
          <p:cNvSpPr txBox="1"/>
          <p:nvPr/>
        </p:nvSpPr>
        <p:spPr>
          <a:xfrm rot="20700000">
            <a:off x="-798374" y="2489278"/>
            <a:ext cx="39911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Shim In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Middle School</a:t>
            </a:r>
          </a:p>
          <a:p>
            <a:pPr algn="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2007.03 ~ 2010.02</a:t>
            </a:r>
          </a:p>
          <a:p>
            <a:pPr marL="285750" indent="-285750" algn="r">
              <a:buFontTx/>
              <a:buChar char="-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r"/>
            <a:r>
              <a:rPr lang="en-US" altLang="ko-KR" dirty="0"/>
              <a:t>Daegu Technical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High School</a:t>
            </a:r>
          </a:p>
          <a:p>
            <a:pPr algn="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2010.03 ~ 2013.02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marL="285750" indent="-285750" algn="r">
              <a:buFontTx/>
              <a:buChar char="-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r"/>
            <a:r>
              <a:rPr lang="en-US" altLang="ko-KR" dirty="0"/>
              <a:t>Yeung </a:t>
            </a:r>
            <a:r>
              <a:rPr lang="en-US" altLang="ko-KR" dirty="0" err="1"/>
              <a:t>Jin</a:t>
            </a:r>
            <a:r>
              <a:rPr lang="en-US" altLang="ko-KR" dirty="0"/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College</a:t>
            </a:r>
          </a:p>
          <a:p>
            <a:pPr algn="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2013.03 ~ 2018.02</a:t>
            </a:r>
          </a:p>
        </p:txBody>
      </p:sp>
      <p:sp>
        <p:nvSpPr>
          <p:cNvPr id="6" name="직사각형 5"/>
          <p:cNvSpPr/>
          <p:nvPr/>
        </p:nvSpPr>
        <p:spPr>
          <a:xfrm rot="20701329">
            <a:off x="2148076" y="1878826"/>
            <a:ext cx="538942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20760000">
            <a:off x="2891639" y="145254"/>
            <a:ext cx="25677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ADDRESS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 rot="20760000">
            <a:off x="3066839" y="556983"/>
            <a:ext cx="3991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Yunju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1-story, </a:t>
            </a:r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Yangji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6-gil, Nam-</a:t>
            </a:r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gu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Daegu, Korea</a:t>
            </a:r>
          </a:p>
        </p:txBody>
      </p:sp>
      <p:sp>
        <p:nvSpPr>
          <p:cNvPr id="11" name="직사각형 10"/>
          <p:cNvSpPr/>
          <p:nvPr/>
        </p:nvSpPr>
        <p:spPr>
          <a:xfrm rot="20760000">
            <a:off x="3105491" y="874542"/>
            <a:ext cx="538942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20760000">
            <a:off x="3284456" y="1484066"/>
            <a:ext cx="3181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SKILL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a가을소풍M" panose="02020600000000000000" pitchFamily="18" charset="-127"/>
              <a:ea typeface="a가을소풍M" panose="02020600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 rot="20760000">
            <a:off x="3500620" y="2283631"/>
            <a:ext cx="538942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050" name="Picture 2" descr="E:\Web_d_final\Experience\3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3646134" y="2400053"/>
            <a:ext cx="761905" cy="7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Web_d_final\Experience\4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4742932" y="2108911"/>
            <a:ext cx="761905" cy="7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:\Web_d_final\Experience\5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5859918" y="1817914"/>
            <a:ext cx="761905" cy="7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E:\Web_d_final\Experience\6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3896886" y="3241007"/>
            <a:ext cx="761905" cy="7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:\Web_d_final\Experience\7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4996620" y="2946432"/>
            <a:ext cx="761905" cy="7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E:\Web_d_final\Experience\12_1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6104979" y="2663246"/>
            <a:ext cx="761905" cy="7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E:\Web_d_final\Experience\8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4158248" y="4122108"/>
            <a:ext cx="761905" cy="7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E:\Web_d_final\Experience\13_1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5256485" y="3835523"/>
            <a:ext cx="761905" cy="7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E:\Web_d_final\Experience\14_1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6347339" y="3552337"/>
            <a:ext cx="761905" cy="76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E:\ppt 포폴\7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8500"/>
                    </a14:imgEffect>
                    <a14:imgEffect>
                      <a14:brightnessContrast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27159">
            <a:off x="10193826" y="5206426"/>
            <a:ext cx="1361444" cy="141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9706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82484" y="609885"/>
            <a:ext cx="32694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EXPERIENCE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286100" y="1287672"/>
            <a:ext cx="3424588" cy="4156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029" name="Picture 5" descr="F:\ppt 포폴\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838" y="2445750"/>
            <a:ext cx="3111111" cy="1587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:\ppt 포폴\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8153" y="724892"/>
            <a:ext cx="3111111" cy="1587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F:\ppt 포폴\10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8153" y="3312496"/>
            <a:ext cx="3111111" cy="1587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907101" y="1610136"/>
            <a:ext cx="29020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WORKING PERIOD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5106838" y="2010246"/>
            <a:ext cx="603850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42838" y="4169760"/>
            <a:ext cx="3873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PARTTIME JOB - CAFE</a:t>
            </a:r>
          </a:p>
          <a:p>
            <a:r>
              <a:rPr lang="en-US" altLang="ko-KR" sz="14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6 MONTHS</a:t>
            </a:r>
            <a:endParaRPr lang="ko-KR" altLang="en-US" sz="1400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28153" y="2452168"/>
            <a:ext cx="3873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PARTTIME JOB - CAFE</a:t>
            </a:r>
          </a:p>
          <a:p>
            <a:r>
              <a:rPr lang="en-US" altLang="ko-KR" sz="14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2YEARS 6 MONTHS</a:t>
            </a:r>
            <a:endParaRPr lang="ko-KR" altLang="en-US" sz="1400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528151" y="5054034"/>
            <a:ext cx="3873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INTERN</a:t>
            </a:r>
          </a:p>
          <a:p>
            <a:r>
              <a:rPr lang="en-US" altLang="ko-KR" sz="14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1 MONTHS</a:t>
            </a:r>
            <a:endParaRPr lang="ko-KR" altLang="en-US" sz="1400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3415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07795" y="618511"/>
            <a:ext cx="3381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1313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LICENSE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311216" y="1327164"/>
            <a:ext cx="3165796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054" name="Picture 6" descr="F:\ppt 포폴\Licen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6672" y="618511"/>
            <a:ext cx="6151233" cy="5766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1311216" y="4463577"/>
            <a:ext cx="603850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16421" y="4496566"/>
            <a:ext cx="38732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Industrial</a:t>
            </a:r>
            <a:r>
              <a:rPr lang="en-US" altLang="ko-KR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14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Engineer</a:t>
            </a:r>
            <a:r>
              <a:rPr lang="en-US" altLang="ko-KR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</a:p>
          <a:p>
            <a:r>
              <a:rPr lang="en-US" altLang="ko-KR" sz="14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Information</a:t>
            </a:r>
            <a:r>
              <a:rPr lang="en-US" altLang="ko-KR" sz="16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sz="14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Processing</a:t>
            </a:r>
            <a:endParaRPr lang="ko-KR" altLang="en-US" sz="1200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99A4B8-59E6-4504-9FA6-E30570CE42A2}"/>
              </a:ext>
            </a:extLst>
          </p:cNvPr>
          <p:cNvSpPr txBox="1"/>
          <p:nvPr/>
        </p:nvSpPr>
        <p:spPr>
          <a:xfrm>
            <a:off x="1231206" y="4064767"/>
            <a:ext cx="29020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STUDYING</a:t>
            </a:r>
          </a:p>
        </p:txBody>
      </p:sp>
    </p:spTree>
    <p:extLst>
      <p:ext uri="{BB962C8B-B14F-4D97-AF65-F5344CB8AC3E}">
        <p14:creationId xmlns:p14="http://schemas.microsoft.com/office/powerpoint/2010/main" val="2155627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702821" y="603940"/>
            <a:ext cx="3381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313131"/>
                </a:solidFill>
                <a:latin typeface="a가을소풍M" panose="02020600000000000000" pitchFamily="18" charset="-127"/>
                <a:ea typeface="a가을소풍M" panose="02020600000000000000" pitchFamily="18" charset="-127"/>
              </a:rPr>
              <a:t>RESULT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6806242" y="1312593"/>
            <a:ext cx="3165796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5AACADB-9D47-4214-852B-4788FEEA5B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674" y="2154852"/>
            <a:ext cx="1576110" cy="234373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1B7699-DECC-47C0-9B19-2DB9914AB6E8}"/>
              </a:ext>
            </a:extLst>
          </p:cNvPr>
          <p:cNvSpPr txBox="1"/>
          <p:nvPr/>
        </p:nvSpPr>
        <p:spPr>
          <a:xfrm>
            <a:off x="1565471" y="862190"/>
            <a:ext cx="41761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a고딕17" panose="02020600000000000000" pitchFamily="18" charset="-127"/>
                <a:ea typeface="a고딕17" panose="02020600000000000000" pitchFamily="18" charset="-127"/>
              </a:rPr>
              <a:t>CAPSTONE DSIGN</a:t>
            </a:r>
            <a:endParaRPr lang="ko-KR" altLang="en-US" sz="3600" dirty="0">
              <a:solidFill>
                <a:schemeClr val="bg1"/>
              </a:solidFill>
              <a:latin typeface="a고딕17" panose="02020600000000000000" pitchFamily="18" charset="-127"/>
              <a:ea typeface="a고딕17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49BF9C2-A447-4CD1-9AAE-96D92D0372F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695" y="5012995"/>
            <a:ext cx="427201" cy="416521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C51B45-CFFF-4B73-826C-C73FF52BCBF2}"/>
              </a:ext>
            </a:extLst>
          </p:cNvPr>
          <p:cNvSpPr txBox="1"/>
          <p:nvPr/>
        </p:nvSpPr>
        <p:spPr>
          <a:xfrm>
            <a:off x="1630731" y="1565671"/>
            <a:ext cx="1812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POSTER</a:t>
            </a:r>
            <a:endParaRPr lang="ko-KR" altLang="en-US" sz="2800" dirty="0">
              <a:solidFill>
                <a:schemeClr val="bg1"/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70429E6-9E80-4522-8AA4-CD2333DAB8C0}"/>
              </a:ext>
            </a:extLst>
          </p:cNvPr>
          <p:cNvSpPr/>
          <p:nvPr/>
        </p:nvSpPr>
        <p:spPr>
          <a:xfrm>
            <a:off x="1675458" y="1462802"/>
            <a:ext cx="3842840" cy="47976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4A1822B-E67A-4782-B4CD-B4F5EF646C9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878" y="2154852"/>
            <a:ext cx="559448" cy="1104974"/>
          </a:xfrm>
          <a:prstGeom prst="rec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AD9210A-CC05-4274-8F49-3A3E49B3C13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014" y="2167230"/>
            <a:ext cx="560793" cy="1104973"/>
          </a:xfrm>
          <a:prstGeom prst="rec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4705B742-F823-4AEB-9D34-B7C33BAA812B}"/>
              </a:ext>
            </a:extLst>
          </p:cNvPr>
          <p:cNvSpPr/>
          <p:nvPr/>
        </p:nvSpPr>
        <p:spPr>
          <a:xfrm>
            <a:off x="1720149" y="1987034"/>
            <a:ext cx="603850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BAB162-129D-4709-A8C9-AE5FD873F715}"/>
              </a:ext>
            </a:extLst>
          </p:cNvPr>
          <p:cNvSpPr txBox="1"/>
          <p:nvPr/>
        </p:nvSpPr>
        <p:spPr>
          <a:xfrm>
            <a:off x="1630731" y="4601896"/>
            <a:ext cx="1812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APP IMG</a:t>
            </a:r>
            <a:endParaRPr lang="ko-KR" altLang="en-US" sz="3200" dirty="0">
              <a:solidFill>
                <a:schemeClr val="bg1"/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933EADF-5194-488D-8F62-15DDBEF22F06}"/>
              </a:ext>
            </a:extLst>
          </p:cNvPr>
          <p:cNvSpPr/>
          <p:nvPr/>
        </p:nvSpPr>
        <p:spPr>
          <a:xfrm>
            <a:off x="1722677" y="4931722"/>
            <a:ext cx="579581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7BAA8951-0F72-4F43-A45E-9512BAD50B4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513" y="3391717"/>
            <a:ext cx="554776" cy="1106868"/>
          </a:xfrm>
          <a:prstGeom prst="rec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8CF438DB-73C6-4BE8-BA42-F9B5EE536AB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085" y="3391717"/>
            <a:ext cx="560793" cy="1106868"/>
          </a:xfrm>
          <a:prstGeom prst="rec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6F0FE78-6D0C-43E8-9713-D521F3BE071E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96" y="2165706"/>
            <a:ext cx="560793" cy="1108023"/>
          </a:xfrm>
          <a:prstGeom prst="rec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667AE494-B6AD-4BEE-9146-095B1ACE6BA3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561" y="3391717"/>
            <a:ext cx="560794" cy="1109918"/>
          </a:xfrm>
          <a:prstGeom prst="rec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36D321F-47CA-4F22-9E1F-EE52FD6FCB5F}"/>
              </a:ext>
            </a:extLst>
          </p:cNvPr>
          <p:cNvSpPr txBox="1"/>
          <p:nvPr/>
        </p:nvSpPr>
        <p:spPr>
          <a:xfrm>
            <a:off x="3481197" y="1561296"/>
            <a:ext cx="1812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IN</a:t>
            </a:r>
            <a:endParaRPr lang="ko-KR" altLang="en-US" sz="2800" dirty="0">
              <a:solidFill>
                <a:schemeClr val="bg1"/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64E1A74-1917-49AA-8EAD-11789700AE48}"/>
              </a:ext>
            </a:extLst>
          </p:cNvPr>
          <p:cNvSpPr/>
          <p:nvPr/>
        </p:nvSpPr>
        <p:spPr>
          <a:xfrm>
            <a:off x="3570615" y="1982659"/>
            <a:ext cx="603850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9FF4AAA4-A478-40FA-81D3-D214128EAA66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016" y="4716126"/>
            <a:ext cx="849273" cy="713390"/>
          </a:xfrm>
          <a:prstGeom prst="rect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DF6C6B6-9720-4727-AC2B-E230C59C83AE}"/>
              </a:ext>
            </a:extLst>
          </p:cNvPr>
          <p:cNvSpPr txBox="1"/>
          <p:nvPr/>
        </p:nvSpPr>
        <p:spPr>
          <a:xfrm>
            <a:off x="3110481" y="4596479"/>
            <a:ext cx="1812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고딕16" panose="02020600000000000000" pitchFamily="18" charset="-127"/>
                <a:ea typeface="a고딕16" panose="02020600000000000000" pitchFamily="18" charset="-127"/>
              </a:rPr>
              <a:t>DATA BASE</a:t>
            </a:r>
            <a:endParaRPr lang="ko-KR" altLang="en-US" sz="3200" dirty="0">
              <a:solidFill>
                <a:schemeClr val="bg1"/>
              </a:solidFill>
              <a:latin typeface="a고딕16" panose="02020600000000000000" pitchFamily="18" charset="-127"/>
              <a:ea typeface="a고딕16" panose="02020600000000000000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52A5320-BD89-4F5C-9D5F-2E53D81E441F}"/>
              </a:ext>
            </a:extLst>
          </p:cNvPr>
          <p:cNvSpPr/>
          <p:nvPr/>
        </p:nvSpPr>
        <p:spPr>
          <a:xfrm>
            <a:off x="3191502" y="4930719"/>
            <a:ext cx="579581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BFD27512-1721-47F1-AC00-CE8627FB5CBE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242" y="1458928"/>
            <a:ext cx="1523810" cy="952381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62F6F71F-0D00-4C4B-BBAE-CF85DD38616F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228" y="1468791"/>
            <a:ext cx="1523810" cy="952381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1EAFBEA8-EDDC-42D0-B990-3CEA4400666A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422" y="3697078"/>
            <a:ext cx="1523810" cy="952381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40DD6522-ECEA-4011-BEBD-612ACAF23F8B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422" y="2581237"/>
            <a:ext cx="1523810" cy="952381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8B5F09A4-3657-44C9-8E36-4AC316CB8B4D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242" y="2581238"/>
            <a:ext cx="1523810" cy="952381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702E393D-D9F4-4D1A-9421-461269A3D52F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242" y="4818478"/>
            <a:ext cx="1523810" cy="952381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C7FDB6B1-4D85-4A08-8E9E-5C98500B29D4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422" y="4818478"/>
            <a:ext cx="1523810" cy="952381"/>
          </a:xfrm>
          <a:prstGeom prst="rect">
            <a:avLst/>
          </a:prstGeom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354D59F9-2130-470E-A85D-9F0D54A238AB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6242" y="3699858"/>
            <a:ext cx="1523810" cy="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01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89781" y="3185273"/>
            <a:ext cx="12465170" cy="92440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278036" y="1661779"/>
            <a:ext cx="53138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latin typeface="a가을소풍B" panose="02020600000000000000" pitchFamily="18" charset="-127"/>
                <a:ea typeface="a가을소풍B" panose="02020600000000000000" pitchFamily="18" charset="-127"/>
              </a:rPr>
              <a:t>THANK</a:t>
            </a:r>
          </a:p>
          <a:p>
            <a:pPr algn="ctr"/>
            <a:r>
              <a:rPr lang="en-US" altLang="ko-KR" sz="9600" dirty="0">
                <a:latin typeface="a가을소풍B" panose="02020600000000000000" pitchFamily="18" charset="-127"/>
                <a:ea typeface="a가을소풍B" panose="02020600000000000000" pitchFamily="18" charset="-127"/>
              </a:rPr>
              <a:t>YOU</a:t>
            </a:r>
            <a:endParaRPr lang="ko-KR" altLang="en-US" sz="9600" dirty="0">
              <a:latin typeface="a가을소풍B" panose="02020600000000000000" pitchFamily="18" charset="-127"/>
              <a:ea typeface="a가을소풍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8592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92</Words>
  <Application>Microsoft Office PowerPoint</Application>
  <PresentationFormat>와이드스크린</PresentationFormat>
  <Paragraphs>46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7" baseType="lpstr">
      <vt:lpstr>a고딕15</vt:lpstr>
      <vt:lpstr>a고딕16</vt:lpstr>
      <vt:lpstr>Arial</vt:lpstr>
      <vt:lpstr>a옛날사진관2</vt:lpstr>
      <vt:lpstr>맑은 고딕</vt:lpstr>
      <vt:lpstr>a고딕17</vt:lpstr>
      <vt:lpstr>a가을소풍M</vt:lpstr>
      <vt:lpstr>a가을소풍B</vt:lpstr>
      <vt:lpstr>a고딕14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bon</dc:creator>
  <cp:lastModifiedBy>Min-Soo Kim</cp:lastModifiedBy>
  <cp:revision>80</cp:revision>
  <dcterms:created xsi:type="dcterms:W3CDTF">2017-12-07T05:47:59Z</dcterms:created>
  <dcterms:modified xsi:type="dcterms:W3CDTF">2017-12-19T12:03:53Z</dcterms:modified>
</cp:coreProperties>
</file>

<file path=docProps/thumbnail.jpeg>
</file>